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van Lievenoogen" initials="JvL" lastIdx="1" clrIdx="0">
    <p:extLst>
      <p:ext uri="{19B8F6BF-5375-455C-9EA6-DF929625EA0E}">
        <p15:presenceInfo xmlns:p15="http://schemas.microsoft.com/office/powerpoint/2012/main" userId="6cc214c0e4b22c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92A3F-6FD0-43B8-A6B4-FD3C3934D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2B6A06-5281-482E-9C98-172F60BCC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331905-0CC6-4148-888A-2CA5EDDC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51757A-1B85-4863-88B5-9EAA485C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4C1F0-165B-41F8-808F-9B24116D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85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6AFA7-1462-4160-B177-C8B0DEBC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D5133E-D97C-4123-A81A-A98FABBB8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4FD0C5-B5BE-4134-8BAE-D8DCFE90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7931E-629F-4B44-95B3-8111E91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00D9BC-3575-4F6F-8F06-3EB316BD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2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03CD78-BD3F-4691-95A6-9D3B07355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6AFF51-3DC7-43CD-89ED-EDFD0B432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AAD37E-137A-4D23-84E9-3E80EF1D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E37345-9937-48BF-9A2A-A5CEB3A2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693FAE-C68F-4834-AE82-8DF5D8E8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08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CA256-EFDC-478B-A4DD-9DF0F4B8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75EFE1-6626-4A30-AF2C-E4CE8AD4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56D8E-39FE-4DD0-9D20-F186EBE0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01BB7D-9546-4F6A-BD69-20A95089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6C071-A9DD-4E19-953E-6E2F0C31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24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B3CC3-AC7C-4CDC-8C80-74730124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7484B4-F19D-4966-B6DC-89D63F932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1E9F76-2E9A-485D-AA7D-D92B8A78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EAED59-D032-4C23-A17A-C729679E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3FE92C-A816-4E91-8D45-C7142432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94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880F8-2320-4160-840F-AFE0A8EA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62DAB-045C-4BD6-9CE7-7A7F9E08A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79FB17-E802-4994-8C12-CE5E12A88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F1269A-CE18-451B-B582-CEECB3B3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19CAAB-EFD2-423B-B020-2DBFC895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B29742-A495-4744-9BBF-E607CEE5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5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62933-240D-4ACB-84FC-CF0F2D4F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4D91EF-9087-415F-AE6D-3E14DC07F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017766-A5FF-4596-B85B-C318C844F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4E55FB-3874-4029-9DDF-30571533E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E336EDB-693E-42D8-9073-B0D6F7FD1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D95A76-FFEA-4A0F-82EC-A02C4264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5D26D3-E46F-4E38-AA63-5D472F82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581E629-E358-47A0-90E6-7B96DD20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96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CC261-199B-4649-AFF3-D80392B7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AE5D5E-D238-49B3-BCCC-F16C1ADA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1774DB-44D6-450A-80F9-E21777A0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B4350D-77FF-48C7-9306-BA8DD36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24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334D1E3-D002-48AF-B935-15550C4F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AA6D44-59E7-4394-B7FB-B7A1F9AA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3D01B2-E884-4143-AC66-8342C540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6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8289E-F098-4C31-BDD9-CD2B88CE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341115-32E3-4147-8372-5BBF4550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5C9F44-9D04-41E7-86A7-43CE0179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74B40C-60D3-4B82-9457-E00B4472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72EB08-B947-4908-BC2B-30C13847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71D247-7EC9-4B31-9DB1-F08B5BFE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81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876CB-CA0B-4209-B84A-D738907B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241BDD-1163-4B12-A741-A280A07E6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CB2B00-D1CA-4BBE-803F-85CF737FE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E5F649-64DD-4F0A-87F3-E2BB6BE3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EEA99E-8D1C-48BD-B8D5-6E31F57F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396B79-4D92-4AAD-8894-3ED4C6DA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07F61B-1E63-497D-9413-90259997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E8F570-C2AC-4D03-9813-6689B74AB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47387A-DEB4-4752-8903-5C08F6A5C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760B-4F15-4742-86D0-3A01666AC237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3132DA-1066-4A25-94EB-109A7D812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83170B-5B14-4639-B086-C3D71CC0F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C6A4-45DE-4C4C-91FF-F62C35590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5E83FA0-BBA6-41D0-A709-F171094C6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" y="3556000"/>
            <a:ext cx="1784127" cy="26995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5B3836-F39F-4D2B-8718-48870B6EE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975" y="1150731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/>
              <a:t>Euregiofestival Jachthoornblazers Limburg </a:t>
            </a:r>
            <a:r>
              <a:rPr lang="nl-NL" sz="5400" dirty="0" err="1"/>
              <a:t>e.o</a:t>
            </a:r>
            <a:endParaRPr lang="nl-NL" sz="5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E0C3B6-8FB0-40D7-A962-1A3F79250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1" y="215305"/>
            <a:ext cx="3787603" cy="2528046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31E31A31-4D9F-4138-95D7-668322A42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793" y="3520661"/>
            <a:ext cx="9144000" cy="3010797"/>
          </a:xfrm>
        </p:spPr>
        <p:txBody>
          <a:bodyPr>
            <a:normAutofit fontScale="92500" lnSpcReduction="10000"/>
          </a:bodyPr>
          <a:lstStyle/>
          <a:p>
            <a:r>
              <a:rPr lang="nl-NL" sz="2200" dirty="0"/>
              <a:t> verschillende jachthoornkorpsen uit binnen en buitenland</a:t>
            </a:r>
          </a:p>
          <a:p>
            <a:r>
              <a:rPr lang="nl-NL" sz="2200" dirty="0"/>
              <a:t>Komen samen om een dagje Jachthoornmuziek ten gehore te brengen </a:t>
            </a:r>
          </a:p>
          <a:p>
            <a:r>
              <a:rPr lang="nl-NL" sz="2200" dirty="0"/>
              <a:t>op alle niveaus</a:t>
            </a:r>
          </a:p>
          <a:p>
            <a:r>
              <a:rPr lang="nl-NL" sz="2200" dirty="0"/>
              <a:t>Datum:</a:t>
            </a:r>
            <a:r>
              <a:rPr lang="nl-NL" sz="1900" dirty="0"/>
              <a:t>23</a:t>
            </a:r>
            <a:r>
              <a:rPr lang="nl-NL" sz="2200" dirty="0"/>
              <a:t> juni 2018 van 10 tot 17 uur</a:t>
            </a:r>
          </a:p>
          <a:p>
            <a:r>
              <a:rPr lang="nl-NL" sz="2200" dirty="0"/>
              <a:t>Locatie: Openluchtmuseum </a:t>
            </a:r>
            <a:r>
              <a:rPr lang="nl-NL" sz="2200" dirty="0" err="1"/>
              <a:t>Eynderhoof</a:t>
            </a:r>
            <a:endParaRPr lang="nl-NL" sz="2200" dirty="0"/>
          </a:p>
          <a:p>
            <a:r>
              <a:rPr lang="nl-NL" sz="2200" dirty="0"/>
              <a:t>Milderspaat 1 6043PL Nederweert Eind</a:t>
            </a:r>
          </a:p>
          <a:p>
            <a:r>
              <a:rPr lang="nl-NL" sz="1900" dirty="0"/>
              <a:t>Entree 6 euro kinderen 3-12 jaar 2.50 </a:t>
            </a:r>
          </a:p>
          <a:p>
            <a:r>
              <a:rPr lang="nl-NL" sz="2200" b="1" dirty="0"/>
              <a:t>Gastheer: Jachthoornblazers Midden Limburg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http://admin.eynderhoof.org/albums/23_juni/keuze.jpg">
            <a:extLst>
              <a:ext uri="{FF2B5EF4-FFF2-40B4-BE49-F238E27FC236}">
                <a16:creationId xmlns:a16="http://schemas.microsoft.com/office/drawing/2014/main" id="{884461FA-9AE8-4689-A7FB-DA0E9B3D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9" y="137984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E552773-9EE1-4511-A397-BD68548E9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90" y="4152087"/>
            <a:ext cx="3593877" cy="239006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72D7702-C01E-4C26-92B3-96F095E818CB}"/>
              </a:ext>
            </a:extLst>
          </p:cNvPr>
          <p:cNvSpPr txBox="1"/>
          <p:nvPr/>
        </p:nvSpPr>
        <p:spPr>
          <a:xfrm>
            <a:off x="4517136" y="676656"/>
            <a:ext cx="299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Maak er een gezellige dag van</a:t>
            </a:r>
          </a:p>
          <a:p>
            <a:r>
              <a:rPr lang="nl-NL" dirty="0"/>
              <a:t>Het museum is in vol bedrijf</a:t>
            </a:r>
          </a:p>
        </p:txBody>
      </p:sp>
      <p:pic>
        <p:nvPicPr>
          <p:cNvPr id="12" name="Picture 2" descr="http://admin.eynderhoof.org/albums/23_juni/keuze.jpg">
            <a:extLst>
              <a:ext uri="{FF2B5EF4-FFF2-40B4-BE49-F238E27FC236}">
                <a16:creationId xmlns:a16="http://schemas.microsoft.com/office/drawing/2014/main" id="{B990BEBE-0279-44EF-99C1-D75A4E23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8" y="150534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8649640-4D9C-43BD-82CA-57F93ED1D3A8}"/>
              </a:ext>
            </a:extLst>
          </p:cNvPr>
          <p:cNvSpPr txBox="1"/>
          <p:nvPr/>
        </p:nvSpPr>
        <p:spPr>
          <a:xfrm>
            <a:off x="4517135" y="689206"/>
            <a:ext cx="299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Maak er een gezellige dag van</a:t>
            </a:r>
          </a:p>
          <a:p>
            <a:r>
              <a:rPr lang="nl-NL" dirty="0"/>
              <a:t>Het museum is in vol bedrijf</a:t>
            </a:r>
          </a:p>
        </p:txBody>
      </p:sp>
    </p:spTree>
    <p:extLst>
      <p:ext uri="{BB962C8B-B14F-4D97-AF65-F5344CB8AC3E}">
        <p14:creationId xmlns:p14="http://schemas.microsoft.com/office/powerpoint/2010/main" val="28299923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81</Words>
  <Application>Microsoft Office PowerPoint</Application>
  <PresentationFormat>Breedbeeld</PresentationFormat>
  <Paragraphs>13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Euregiofestival Jachthoornblazers Limburg e.o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Euregiofestival Jachthoornblazers Limburg e.o</dc:title>
  <dc:creator>Jan van Lievenoogen</dc:creator>
  <cp:lastModifiedBy>Jan van Lievenoogen</cp:lastModifiedBy>
  <cp:revision>10</cp:revision>
  <cp:lastPrinted>2018-01-17T15:16:26Z</cp:lastPrinted>
  <dcterms:created xsi:type="dcterms:W3CDTF">2018-01-17T14:49:59Z</dcterms:created>
  <dcterms:modified xsi:type="dcterms:W3CDTF">2018-02-27T10:13:37Z</dcterms:modified>
</cp:coreProperties>
</file>